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0" r:id="rId6"/>
    <p:sldId id="268" r:id="rId7"/>
    <p:sldId id="262" r:id="rId8"/>
    <p:sldId id="269" r:id="rId9"/>
    <p:sldId id="264" r:id="rId10"/>
    <p:sldId id="270" r:id="rId11"/>
    <p:sldId id="266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Futura"/>
        <a:ea typeface="Futura"/>
        <a:cs typeface="Futura"/>
        <a:sym typeface="Futura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Futura"/>
        <a:ea typeface="Futura"/>
        <a:cs typeface="Futura"/>
        <a:sym typeface="Futura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Futura"/>
        <a:ea typeface="Futura"/>
        <a:cs typeface="Futura"/>
        <a:sym typeface="Futura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Futura"/>
        <a:ea typeface="Futura"/>
        <a:cs typeface="Futura"/>
        <a:sym typeface="Futura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Futura"/>
        <a:ea typeface="Futura"/>
        <a:cs typeface="Futura"/>
        <a:sym typeface="Futura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Futura"/>
        <a:ea typeface="Futura"/>
        <a:cs typeface="Futura"/>
        <a:sym typeface="Futura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Futura"/>
        <a:ea typeface="Futura"/>
        <a:cs typeface="Futura"/>
        <a:sym typeface="Futura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Futura"/>
        <a:ea typeface="Futura"/>
        <a:cs typeface="Futura"/>
        <a:sym typeface="Futura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Futura"/>
        <a:ea typeface="Futura"/>
        <a:cs typeface="Futura"/>
        <a:sym typeface="Futur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5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ble_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n old stone building&#10;&#10;Description automatically generated">
            <a:extLst>
              <a:ext uri="{FF2B5EF4-FFF2-40B4-BE49-F238E27FC236}">
                <a16:creationId xmlns:a16="http://schemas.microsoft.com/office/drawing/2014/main" id="{3FB84E50-661D-4BA9-9E0F-933C18AF0A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384000" cy="161523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759B3-090A-43CB-A214-20D4D869D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image4.png" descr="image4.png">
            <a:extLst>
              <a:ext uri="{FF2B5EF4-FFF2-40B4-BE49-F238E27FC236}">
                <a16:creationId xmlns:a16="http://schemas.microsoft.com/office/drawing/2014/main" id="{7ABF9B02-F817-4B99-BA87-F5AE285A9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3" r="13475"/>
          <a:stretch/>
        </p:blipFill>
        <p:spPr>
          <a:xfrm>
            <a:off x="7219118" y="-166256"/>
            <a:ext cx="17164884" cy="1371715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D1C17-7F55-496B-A700-CE85E67A6368}"/>
              </a:ext>
            </a:extLst>
          </p:cNvPr>
          <p:cNvSpPr txBox="1"/>
          <p:nvPr/>
        </p:nvSpPr>
        <p:spPr>
          <a:xfrm>
            <a:off x="415637" y="798023"/>
            <a:ext cx="10756670" cy="3823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B8B8FF"/>
                </a:solidFill>
                <a:effectLst/>
                <a:uFillTx/>
                <a:latin typeface="Cavolini" panose="03000502040302020204" pitchFamily="66" charset="0"/>
                <a:ea typeface="Futura"/>
                <a:cs typeface="Cavolini" panose="03000502040302020204" pitchFamily="66" charset="0"/>
                <a:sym typeface="Futura"/>
              </a:rPr>
              <a:t>Welcome to Renfrew North</a:t>
            </a:r>
          </a:p>
        </p:txBody>
      </p:sp>
    </p:spTree>
    <p:extLst>
      <p:ext uri="{BB962C8B-B14F-4D97-AF65-F5344CB8AC3E}">
        <p14:creationId xmlns:p14="http://schemas.microsoft.com/office/powerpoint/2010/main" val="85171566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Go In Pe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2D9F6967-261E-4169-A941-4246ABD11CC8}" type="slidenum">
              <a:rPr lang="en-GB" smtClean="0"/>
              <a:t>‹#›</a:t>
            </a:fld>
            <a:endParaRPr lang="en-GB"/>
          </a:p>
        </p:txBody>
      </p:sp>
      <p:pic>
        <p:nvPicPr>
          <p:cNvPr id="2" name="Picture 1" descr="An old stone building&#10;&#10;Description automatically generated">
            <a:extLst>
              <a:ext uri="{FF2B5EF4-FFF2-40B4-BE49-F238E27FC236}">
                <a16:creationId xmlns:a16="http://schemas.microsoft.com/office/drawing/2014/main" id="{C990F570-0BE4-4B19-B684-152929C4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384000" cy="1615232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8F3F1-93C3-452F-BF45-291E77F832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292" y="1"/>
            <a:ext cx="12373708" cy="3326054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73C9CED4-E451-467C-9FA7-AE6498160C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5" t="13660" r="9456" b="8159"/>
          <a:stretch>
            <a:fillRect/>
          </a:stretch>
        </p:blipFill>
        <p:spPr>
          <a:xfrm>
            <a:off x="15759950" y="3412275"/>
            <a:ext cx="7627868" cy="8542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2" h="21591" extrusionOk="0">
                <a:moveTo>
                  <a:pt x="8591" y="0"/>
                </a:moveTo>
                <a:cubicBezTo>
                  <a:pt x="8427" y="15"/>
                  <a:pt x="8118" y="357"/>
                  <a:pt x="7619" y="1053"/>
                </a:cubicBezTo>
                <a:cubicBezTo>
                  <a:pt x="6847" y="2129"/>
                  <a:pt x="6784" y="2280"/>
                  <a:pt x="6784" y="3063"/>
                </a:cubicBezTo>
                <a:cubicBezTo>
                  <a:pt x="6784" y="3642"/>
                  <a:pt x="6698" y="4014"/>
                  <a:pt x="6511" y="4253"/>
                </a:cubicBezTo>
                <a:cubicBezTo>
                  <a:pt x="6361" y="4444"/>
                  <a:pt x="6238" y="4808"/>
                  <a:pt x="6238" y="5060"/>
                </a:cubicBezTo>
                <a:cubicBezTo>
                  <a:pt x="6238" y="5384"/>
                  <a:pt x="6141" y="5564"/>
                  <a:pt x="5900" y="5680"/>
                </a:cubicBezTo>
                <a:cubicBezTo>
                  <a:pt x="5602" y="5825"/>
                  <a:pt x="5508" y="5787"/>
                  <a:pt x="5120" y="5368"/>
                </a:cubicBezTo>
                <a:cubicBezTo>
                  <a:pt x="4488" y="4685"/>
                  <a:pt x="3869" y="3519"/>
                  <a:pt x="3426" y="2182"/>
                </a:cubicBezTo>
                <a:cubicBezTo>
                  <a:pt x="3215" y="1543"/>
                  <a:pt x="2973" y="1038"/>
                  <a:pt x="2894" y="1062"/>
                </a:cubicBezTo>
                <a:cubicBezTo>
                  <a:pt x="2625" y="1141"/>
                  <a:pt x="1865" y="2681"/>
                  <a:pt x="1703" y="3473"/>
                </a:cubicBezTo>
                <a:cubicBezTo>
                  <a:pt x="1593" y="4011"/>
                  <a:pt x="1594" y="4507"/>
                  <a:pt x="1703" y="5038"/>
                </a:cubicBezTo>
                <a:cubicBezTo>
                  <a:pt x="1807" y="5545"/>
                  <a:pt x="1807" y="5940"/>
                  <a:pt x="1709" y="6175"/>
                </a:cubicBezTo>
                <a:cubicBezTo>
                  <a:pt x="1474" y="6733"/>
                  <a:pt x="1529" y="7391"/>
                  <a:pt x="1860" y="7977"/>
                </a:cubicBezTo>
                <a:cubicBezTo>
                  <a:pt x="2088" y="8381"/>
                  <a:pt x="2127" y="8596"/>
                  <a:pt x="2016" y="8859"/>
                </a:cubicBezTo>
                <a:cubicBezTo>
                  <a:pt x="1809" y="9350"/>
                  <a:pt x="1838" y="9905"/>
                  <a:pt x="2089" y="10339"/>
                </a:cubicBezTo>
                <a:cubicBezTo>
                  <a:pt x="2283" y="10675"/>
                  <a:pt x="2273" y="10737"/>
                  <a:pt x="1972" y="11009"/>
                </a:cubicBezTo>
                <a:cubicBezTo>
                  <a:pt x="1512" y="11425"/>
                  <a:pt x="1509" y="12729"/>
                  <a:pt x="1966" y="13142"/>
                </a:cubicBezTo>
                <a:cubicBezTo>
                  <a:pt x="2375" y="13512"/>
                  <a:pt x="3325" y="13547"/>
                  <a:pt x="3739" y="13209"/>
                </a:cubicBezTo>
                <a:cubicBezTo>
                  <a:pt x="3988" y="13005"/>
                  <a:pt x="4063" y="12994"/>
                  <a:pt x="4125" y="13151"/>
                </a:cubicBezTo>
                <a:cubicBezTo>
                  <a:pt x="4476" y="14048"/>
                  <a:pt x="4515" y="14093"/>
                  <a:pt x="5095" y="14223"/>
                </a:cubicBezTo>
                <a:cubicBezTo>
                  <a:pt x="5444" y="14301"/>
                  <a:pt x="5673" y="14430"/>
                  <a:pt x="5647" y="14535"/>
                </a:cubicBezTo>
                <a:cubicBezTo>
                  <a:pt x="5623" y="14634"/>
                  <a:pt x="5686" y="14803"/>
                  <a:pt x="5784" y="14910"/>
                </a:cubicBezTo>
                <a:cubicBezTo>
                  <a:pt x="5989" y="15134"/>
                  <a:pt x="5597" y="15307"/>
                  <a:pt x="4324" y="15554"/>
                </a:cubicBezTo>
                <a:cubicBezTo>
                  <a:pt x="3286" y="15755"/>
                  <a:pt x="2751" y="15628"/>
                  <a:pt x="1494" y="14892"/>
                </a:cubicBezTo>
                <a:cubicBezTo>
                  <a:pt x="901" y="14545"/>
                  <a:pt x="320" y="14261"/>
                  <a:pt x="205" y="14261"/>
                </a:cubicBezTo>
                <a:cubicBezTo>
                  <a:pt x="65" y="14261"/>
                  <a:pt x="0" y="14451"/>
                  <a:pt x="0" y="14834"/>
                </a:cubicBezTo>
                <a:cubicBezTo>
                  <a:pt x="0" y="15297"/>
                  <a:pt x="91" y="15482"/>
                  <a:pt x="492" y="15813"/>
                </a:cubicBezTo>
                <a:cubicBezTo>
                  <a:pt x="765" y="16038"/>
                  <a:pt x="1189" y="16264"/>
                  <a:pt x="1430" y="16312"/>
                </a:cubicBezTo>
                <a:cubicBezTo>
                  <a:pt x="2042" y="16433"/>
                  <a:pt x="2107" y="16612"/>
                  <a:pt x="1625" y="16840"/>
                </a:cubicBezTo>
                <a:lnTo>
                  <a:pt x="1215" y="17034"/>
                </a:lnTo>
                <a:lnTo>
                  <a:pt x="1679" y="17210"/>
                </a:lnTo>
                <a:cubicBezTo>
                  <a:pt x="2495" y="17515"/>
                  <a:pt x="3034" y="18141"/>
                  <a:pt x="3006" y="18758"/>
                </a:cubicBezTo>
                <a:cubicBezTo>
                  <a:pt x="2983" y="19283"/>
                  <a:pt x="3001" y="19305"/>
                  <a:pt x="3573" y="19388"/>
                </a:cubicBezTo>
                <a:cubicBezTo>
                  <a:pt x="4405" y="19508"/>
                  <a:pt x="4903" y="19918"/>
                  <a:pt x="5315" y="20816"/>
                </a:cubicBezTo>
                <a:cubicBezTo>
                  <a:pt x="5511" y="21243"/>
                  <a:pt x="5694" y="21591"/>
                  <a:pt x="5720" y="21591"/>
                </a:cubicBezTo>
                <a:cubicBezTo>
                  <a:pt x="5745" y="21591"/>
                  <a:pt x="5942" y="21273"/>
                  <a:pt x="6159" y="20886"/>
                </a:cubicBezTo>
                <a:cubicBezTo>
                  <a:pt x="6377" y="20498"/>
                  <a:pt x="6596" y="20181"/>
                  <a:pt x="6643" y="20181"/>
                </a:cubicBezTo>
                <a:cubicBezTo>
                  <a:pt x="6690" y="20181"/>
                  <a:pt x="7021" y="20361"/>
                  <a:pt x="7380" y="20582"/>
                </a:cubicBezTo>
                <a:cubicBezTo>
                  <a:pt x="8351" y="21181"/>
                  <a:pt x="9089" y="21354"/>
                  <a:pt x="10357" y="21274"/>
                </a:cubicBezTo>
                <a:cubicBezTo>
                  <a:pt x="11981" y="21171"/>
                  <a:pt x="13111" y="20730"/>
                  <a:pt x="14184" y="19779"/>
                </a:cubicBezTo>
                <a:cubicBezTo>
                  <a:pt x="15210" y="18871"/>
                  <a:pt x="15676" y="17949"/>
                  <a:pt x="15838" y="16501"/>
                </a:cubicBezTo>
                <a:cubicBezTo>
                  <a:pt x="16008" y="14991"/>
                  <a:pt x="16317" y="14203"/>
                  <a:pt x="16931" y="13715"/>
                </a:cubicBezTo>
                <a:cubicBezTo>
                  <a:pt x="17571" y="13208"/>
                  <a:pt x="17936" y="13156"/>
                  <a:pt x="18054" y="13561"/>
                </a:cubicBezTo>
                <a:cubicBezTo>
                  <a:pt x="18131" y="13829"/>
                  <a:pt x="18147" y="13825"/>
                  <a:pt x="18347" y="13478"/>
                </a:cubicBezTo>
                <a:cubicBezTo>
                  <a:pt x="18464" y="13273"/>
                  <a:pt x="18526" y="13056"/>
                  <a:pt x="18483" y="12993"/>
                </a:cubicBezTo>
                <a:cubicBezTo>
                  <a:pt x="18440" y="12930"/>
                  <a:pt x="18651" y="12585"/>
                  <a:pt x="18952" y="12230"/>
                </a:cubicBezTo>
                <a:cubicBezTo>
                  <a:pt x="19252" y="11875"/>
                  <a:pt x="19435" y="11586"/>
                  <a:pt x="19357" y="11586"/>
                </a:cubicBezTo>
                <a:cubicBezTo>
                  <a:pt x="19210" y="11586"/>
                  <a:pt x="18613" y="12199"/>
                  <a:pt x="18317" y="12653"/>
                </a:cubicBezTo>
                <a:cubicBezTo>
                  <a:pt x="18154" y="12903"/>
                  <a:pt x="18129" y="12906"/>
                  <a:pt x="17732" y="12671"/>
                </a:cubicBezTo>
                <a:cubicBezTo>
                  <a:pt x="17463" y="12511"/>
                  <a:pt x="17317" y="12299"/>
                  <a:pt x="17317" y="12067"/>
                </a:cubicBezTo>
                <a:cubicBezTo>
                  <a:pt x="17317" y="11677"/>
                  <a:pt x="17058" y="11152"/>
                  <a:pt x="16785" y="10988"/>
                </a:cubicBezTo>
                <a:cubicBezTo>
                  <a:pt x="16469" y="10797"/>
                  <a:pt x="14905" y="10871"/>
                  <a:pt x="14555" y="11093"/>
                </a:cubicBezTo>
                <a:cubicBezTo>
                  <a:pt x="14161" y="11342"/>
                  <a:pt x="13902" y="11130"/>
                  <a:pt x="14204" y="10803"/>
                </a:cubicBezTo>
                <a:cubicBezTo>
                  <a:pt x="14310" y="10687"/>
                  <a:pt x="14429" y="10006"/>
                  <a:pt x="14471" y="9269"/>
                </a:cubicBezTo>
                <a:cubicBezTo>
                  <a:pt x="14543" y="8033"/>
                  <a:pt x="14522" y="7900"/>
                  <a:pt x="14150" y="7334"/>
                </a:cubicBezTo>
                <a:cubicBezTo>
                  <a:pt x="13754" y="6732"/>
                  <a:pt x="13400" y="6393"/>
                  <a:pt x="11665" y="4962"/>
                </a:cubicBezTo>
                <a:cubicBezTo>
                  <a:pt x="10425" y="3939"/>
                  <a:pt x="8737" y="1264"/>
                  <a:pt x="8737" y="321"/>
                </a:cubicBezTo>
                <a:cubicBezTo>
                  <a:pt x="8737" y="101"/>
                  <a:pt x="8689" y="-9"/>
                  <a:pt x="8591" y="0"/>
                </a:cubicBezTo>
                <a:close/>
                <a:moveTo>
                  <a:pt x="18220" y="14787"/>
                </a:moveTo>
                <a:cubicBezTo>
                  <a:pt x="18141" y="14790"/>
                  <a:pt x="18098" y="14807"/>
                  <a:pt x="18098" y="14839"/>
                </a:cubicBezTo>
                <a:cubicBezTo>
                  <a:pt x="18098" y="14908"/>
                  <a:pt x="17863" y="15052"/>
                  <a:pt x="17576" y="15161"/>
                </a:cubicBezTo>
                <a:cubicBezTo>
                  <a:pt x="16664" y="15505"/>
                  <a:pt x="16289" y="16923"/>
                  <a:pt x="16712" y="18441"/>
                </a:cubicBezTo>
                <a:cubicBezTo>
                  <a:pt x="16891" y="19081"/>
                  <a:pt x="17151" y="19059"/>
                  <a:pt x="17156" y="18405"/>
                </a:cubicBezTo>
                <a:cubicBezTo>
                  <a:pt x="17157" y="18242"/>
                  <a:pt x="17361" y="17855"/>
                  <a:pt x="17610" y="17545"/>
                </a:cubicBezTo>
                <a:cubicBezTo>
                  <a:pt x="17859" y="17235"/>
                  <a:pt x="18091" y="16864"/>
                  <a:pt x="18122" y="16717"/>
                </a:cubicBezTo>
                <a:cubicBezTo>
                  <a:pt x="18223" y="16245"/>
                  <a:pt x="18476" y="16480"/>
                  <a:pt x="18742" y="17290"/>
                </a:cubicBezTo>
                <a:cubicBezTo>
                  <a:pt x="19074" y="18300"/>
                  <a:pt x="19209" y="18432"/>
                  <a:pt x="20349" y="18898"/>
                </a:cubicBezTo>
                <a:cubicBezTo>
                  <a:pt x="21508" y="19372"/>
                  <a:pt x="21600" y="19244"/>
                  <a:pt x="20943" y="18048"/>
                </a:cubicBezTo>
                <a:cubicBezTo>
                  <a:pt x="20524" y="17283"/>
                  <a:pt x="20526" y="16824"/>
                  <a:pt x="20949" y="17206"/>
                </a:cubicBezTo>
                <a:cubicBezTo>
                  <a:pt x="21345" y="17564"/>
                  <a:pt x="21313" y="17315"/>
                  <a:pt x="20865" y="16553"/>
                </a:cubicBezTo>
                <a:cubicBezTo>
                  <a:pt x="20279" y="15558"/>
                  <a:pt x="20002" y="15259"/>
                  <a:pt x="19499" y="15077"/>
                </a:cubicBezTo>
                <a:cubicBezTo>
                  <a:pt x="18998" y="14895"/>
                  <a:pt x="18458" y="14778"/>
                  <a:pt x="18220" y="1478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" name="Go in Peace">
            <a:extLst>
              <a:ext uri="{FF2B5EF4-FFF2-40B4-BE49-F238E27FC236}">
                <a16:creationId xmlns:a16="http://schemas.microsoft.com/office/drawing/2014/main" id="{877AD499-3C7F-4BE7-9140-7D281441DEDA}"/>
              </a:ext>
            </a:extLst>
          </p:cNvPr>
          <p:cNvSpPr txBox="1"/>
          <p:nvPr/>
        </p:nvSpPr>
        <p:spPr>
          <a:xfrm>
            <a:off x="996986" y="5668846"/>
            <a:ext cx="14226652" cy="2713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7300" dirty="0">
                <a:latin typeface="Cavolini" panose="03000502040302020204" pitchFamily="66" charset="0"/>
                <a:cs typeface="Cavolini" panose="03000502040302020204" pitchFamily="66" charset="0"/>
              </a:rPr>
              <a:t>Go in Peace</a:t>
            </a:r>
          </a:p>
        </p:txBody>
      </p:sp>
    </p:spTree>
    <p:extLst>
      <p:ext uri="{BB962C8B-B14F-4D97-AF65-F5344CB8AC3E}">
        <p14:creationId xmlns:p14="http://schemas.microsoft.com/office/powerpoint/2010/main" val="76438981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JuniorChurch">
    <p:bg>
      <p:bgPr>
        <a:gradFill flip="none" rotWithShape="1">
          <a:gsLst>
            <a:gs pos="0">
              <a:srgbClr val="008F00"/>
            </a:gs>
            <a:gs pos="3">
              <a:srgbClr val="531B93"/>
            </a:gs>
            <a:gs pos="75265">
              <a:srgbClr val="731E93"/>
            </a:gs>
            <a:gs pos="100000">
              <a:srgbClr val="942193"/>
            </a:gs>
          </a:gsLst>
          <a:lin ang="3920733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Junior…"/>
          <p:cNvSpPr txBox="1"/>
          <p:nvPr/>
        </p:nvSpPr>
        <p:spPr>
          <a:xfrm>
            <a:off x="1778000" y="1914304"/>
            <a:ext cx="20828000" cy="7823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l">
              <a:defRPr sz="22000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0" dirty="0">
                <a:latin typeface="Cavolini" panose="03000502040302020204" pitchFamily="66" charset="0"/>
                <a:cs typeface="Cavolini" panose="03000502040302020204" pitchFamily="66" charset="0"/>
              </a:rPr>
              <a:t>Junior </a:t>
            </a:r>
          </a:p>
          <a:p>
            <a:pPr algn="l">
              <a:defRPr sz="22000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2000" dirty="0">
                <a:latin typeface="Cavolini" panose="03000502040302020204" pitchFamily="66" charset="0"/>
                <a:cs typeface="Cavolini" panose="03000502040302020204" pitchFamily="66" charset="0"/>
              </a:rPr>
              <a:t>								Church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94640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ceCreamSundays">
    <p:bg>
      <p:bgPr>
        <a:gradFill flip="none" rotWithShape="1">
          <a:gsLst>
            <a:gs pos="0">
              <a:srgbClr val="FF8AD8"/>
            </a:gs>
            <a:gs pos="63594">
              <a:srgbClr val="EB87EC"/>
            </a:gs>
            <a:gs pos="100000">
              <a:srgbClr val="D783FF"/>
            </a:gs>
          </a:gsLst>
          <a:lin ang="1817689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ce Cream Sundays"/>
          <p:cNvSpPr txBox="1"/>
          <p:nvPr/>
        </p:nvSpPr>
        <p:spPr>
          <a:xfrm>
            <a:off x="1778000" y="2337636"/>
            <a:ext cx="20828000" cy="7823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>
              <a:defRPr sz="22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000" dirty="0">
                <a:latin typeface="Cavolini" panose="03000502040302020204" pitchFamily="66" charset="0"/>
                <a:cs typeface="Cavolini" panose="03000502040302020204" pitchFamily="66" charset="0"/>
              </a:rPr>
              <a:t>Ice Cream Sundays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rcRect l="733" t="90" r="105" b="387"/>
          <a:stretch>
            <a:fillRect/>
          </a:stretch>
        </p:blipFill>
        <p:spPr>
          <a:xfrm rot="1405878" flipH="1">
            <a:off x="16435484" y="2784902"/>
            <a:ext cx="7467988" cy="8642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21600" extrusionOk="0">
                <a:moveTo>
                  <a:pt x="19303" y="0"/>
                </a:moveTo>
                <a:cubicBezTo>
                  <a:pt x="18633" y="18"/>
                  <a:pt x="18251" y="59"/>
                  <a:pt x="18097" y="181"/>
                </a:cubicBezTo>
                <a:cubicBezTo>
                  <a:pt x="17758" y="446"/>
                  <a:pt x="17774" y="620"/>
                  <a:pt x="18120" y="433"/>
                </a:cubicBezTo>
                <a:cubicBezTo>
                  <a:pt x="18355" y="306"/>
                  <a:pt x="18441" y="326"/>
                  <a:pt x="18708" y="560"/>
                </a:cubicBezTo>
                <a:lnTo>
                  <a:pt x="19020" y="833"/>
                </a:lnTo>
                <a:lnTo>
                  <a:pt x="18611" y="1143"/>
                </a:lnTo>
                <a:lnTo>
                  <a:pt x="18201" y="1452"/>
                </a:lnTo>
                <a:lnTo>
                  <a:pt x="16462" y="1345"/>
                </a:lnTo>
                <a:cubicBezTo>
                  <a:pt x="13191" y="1147"/>
                  <a:pt x="12525" y="1217"/>
                  <a:pt x="11527" y="1852"/>
                </a:cubicBezTo>
                <a:cubicBezTo>
                  <a:pt x="10994" y="2191"/>
                  <a:pt x="10468" y="3118"/>
                  <a:pt x="10448" y="3757"/>
                </a:cubicBezTo>
                <a:lnTo>
                  <a:pt x="10435" y="4238"/>
                </a:lnTo>
                <a:lnTo>
                  <a:pt x="8981" y="4373"/>
                </a:lnTo>
                <a:cubicBezTo>
                  <a:pt x="7318" y="4529"/>
                  <a:pt x="6671" y="4731"/>
                  <a:pt x="6157" y="5260"/>
                </a:cubicBezTo>
                <a:cubicBezTo>
                  <a:pt x="5681" y="5750"/>
                  <a:pt x="5645" y="6736"/>
                  <a:pt x="6083" y="7219"/>
                </a:cubicBezTo>
                <a:lnTo>
                  <a:pt x="6368" y="7534"/>
                </a:lnTo>
                <a:lnTo>
                  <a:pt x="6060" y="7908"/>
                </a:lnTo>
                <a:cubicBezTo>
                  <a:pt x="5855" y="8157"/>
                  <a:pt x="5720" y="8552"/>
                  <a:pt x="5657" y="9079"/>
                </a:cubicBezTo>
                <a:cubicBezTo>
                  <a:pt x="5585" y="9673"/>
                  <a:pt x="5384" y="10192"/>
                  <a:pt x="4864" y="11134"/>
                </a:cubicBezTo>
                <a:cubicBezTo>
                  <a:pt x="4020" y="12661"/>
                  <a:pt x="3500" y="13798"/>
                  <a:pt x="2187" y="17007"/>
                </a:cubicBezTo>
                <a:cubicBezTo>
                  <a:pt x="1126" y="19600"/>
                  <a:pt x="390" y="21116"/>
                  <a:pt x="20" y="21470"/>
                </a:cubicBezTo>
                <a:cubicBezTo>
                  <a:pt x="-41" y="21528"/>
                  <a:pt x="38" y="21569"/>
                  <a:pt x="296" y="21600"/>
                </a:cubicBezTo>
                <a:cubicBezTo>
                  <a:pt x="928" y="21404"/>
                  <a:pt x="2443" y="20719"/>
                  <a:pt x="3426" y="20165"/>
                </a:cubicBezTo>
                <a:cubicBezTo>
                  <a:pt x="5867" y="18787"/>
                  <a:pt x="9351" y="16411"/>
                  <a:pt x="12743" y="13810"/>
                </a:cubicBezTo>
                <a:lnTo>
                  <a:pt x="14358" y="12571"/>
                </a:lnTo>
                <a:lnTo>
                  <a:pt x="15295" y="12571"/>
                </a:lnTo>
                <a:cubicBezTo>
                  <a:pt x="16533" y="12571"/>
                  <a:pt x="17316" y="12249"/>
                  <a:pt x="17847" y="11525"/>
                </a:cubicBezTo>
                <a:cubicBezTo>
                  <a:pt x="18061" y="11232"/>
                  <a:pt x="18277" y="10792"/>
                  <a:pt x="18325" y="10548"/>
                </a:cubicBezTo>
                <a:cubicBezTo>
                  <a:pt x="18421" y="10054"/>
                  <a:pt x="18222" y="9137"/>
                  <a:pt x="17886" y="8524"/>
                </a:cubicBezTo>
                <a:cubicBezTo>
                  <a:pt x="17679" y="8146"/>
                  <a:pt x="17684" y="8110"/>
                  <a:pt x="17948" y="7861"/>
                </a:cubicBezTo>
                <a:cubicBezTo>
                  <a:pt x="18677" y="7170"/>
                  <a:pt x="18829" y="6459"/>
                  <a:pt x="18471" y="5429"/>
                </a:cubicBezTo>
                <a:cubicBezTo>
                  <a:pt x="18278" y="4873"/>
                  <a:pt x="18281" y="4829"/>
                  <a:pt x="18553" y="4578"/>
                </a:cubicBezTo>
                <a:cubicBezTo>
                  <a:pt x="18710" y="4433"/>
                  <a:pt x="19037" y="4247"/>
                  <a:pt x="19277" y="4165"/>
                </a:cubicBezTo>
                <a:cubicBezTo>
                  <a:pt x="19991" y="3919"/>
                  <a:pt x="20983" y="3243"/>
                  <a:pt x="21292" y="2789"/>
                </a:cubicBezTo>
                <a:cubicBezTo>
                  <a:pt x="21485" y="2505"/>
                  <a:pt x="21539" y="2179"/>
                  <a:pt x="21559" y="1584"/>
                </a:cubicBezTo>
                <a:lnTo>
                  <a:pt x="21195" y="1126"/>
                </a:lnTo>
                <a:cubicBezTo>
                  <a:pt x="20987" y="866"/>
                  <a:pt x="20539" y="507"/>
                  <a:pt x="20197" y="326"/>
                </a:cubicBezTo>
                <a:lnTo>
                  <a:pt x="19573" y="0"/>
                </a:lnTo>
                <a:lnTo>
                  <a:pt x="1930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36708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t-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National Anthem"/>
          <p:cNvSpPr txBox="1"/>
          <p:nvPr/>
        </p:nvSpPr>
        <p:spPr>
          <a:xfrm>
            <a:off x="7752" y="745646"/>
            <a:ext cx="24368496" cy="4591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80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r>
              <a:rPr sz="18000" dirty="0">
                <a:latin typeface="Cavolini" panose="03000502040302020204" pitchFamily="66" charset="0"/>
                <a:cs typeface="Cavolini" panose="03000502040302020204" pitchFamily="66" charset="0"/>
              </a:rPr>
              <a:t>National Anthem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920499"/>
            <a:ext cx="16256000" cy="812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7212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ptism 1">
    <p:bg>
      <p:bgPr>
        <a:solidFill>
          <a:schemeClr val="accent1">
            <a:hueOff val="300931"/>
            <a:lumOff val="-21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acrament of Baptism"/>
          <p:cNvSpPr txBox="1"/>
          <p:nvPr/>
        </p:nvSpPr>
        <p:spPr>
          <a:xfrm>
            <a:off x="1142876" y="565220"/>
            <a:ext cx="12959308" cy="4760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algn="l" defTabSz="584200">
              <a:defRPr sz="15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000"/>
              <a:t>Sacrament of Baptism</a:t>
            </a:r>
          </a:p>
        </p:txBody>
      </p:sp>
      <p:pic>
        <p:nvPicPr>
          <p:cNvPr id="187" name="Renfrew North Church high res-28-small.jpg" descr="Renfrew North Church high res-28-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656" y="1"/>
            <a:ext cx="9084840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itle Text"/>
          <p:cNvSpPr txBox="1">
            <a:spLocks noGrp="1"/>
          </p:cNvSpPr>
          <p:nvPr>
            <p:ph type="title"/>
          </p:nvPr>
        </p:nvSpPr>
        <p:spPr>
          <a:xfrm>
            <a:off x="1341174" y="6934149"/>
            <a:ext cx="12562712" cy="5671170"/>
          </a:xfrm>
          <a:prstGeom prst="rect">
            <a:avLst/>
          </a:prstGeom>
        </p:spPr>
        <p:txBody>
          <a:bodyPr/>
          <a:lstStyle>
            <a:lvl1pPr>
              <a:defRPr sz="140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52881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ptism 2">
    <p:bg>
      <p:bgPr>
        <a:solidFill>
          <a:schemeClr val="accent1">
            <a:hueOff val="300931"/>
            <a:lumOff val="-21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You are a particular community of faith. But this morning you also represent the whole church."/>
          <p:cNvSpPr txBox="1"/>
          <p:nvPr/>
        </p:nvSpPr>
        <p:spPr>
          <a:xfrm>
            <a:off x="958482" y="1399776"/>
            <a:ext cx="22467036" cy="1091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>
            <a:lvl1pPr defTabSz="584200">
              <a:defRPr sz="1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4000"/>
              <a:t>You are a particular community of faith. But this morning you also represent the whole church.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61538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ptism 3">
    <p:bg>
      <p:bgPr>
        <a:solidFill>
          <a:schemeClr val="accent1">
            <a:hueOff val="300931"/>
            <a:lumOff val="-21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o you welcome [NAME] into the church this morning, and promise to share in teaching [HIS/HER] about the incredible gift of God's love"/>
          <p:cNvSpPr txBox="1"/>
          <p:nvPr/>
        </p:nvSpPr>
        <p:spPr>
          <a:xfrm>
            <a:off x="107335" y="5708646"/>
            <a:ext cx="116868533" cy="2298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14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4000"/>
              <a:t>Do you welcome [NAME] into the church this morning, and promise to share in teaching [HIS/HER] about the incredible gift of God's love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59196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ptism 4">
    <p:bg>
      <p:bgPr>
        <a:solidFill>
          <a:schemeClr val="accent1">
            <a:hueOff val="300931"/>
            <a:lumOff val="-21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ich is shown to us in everything that Jesus did?…"/>
          <p:cNvSpPr txBox="1"/>
          <p:nvPr/>
        </p:nvSpPr>
        <p:spPr>
          <a:xfrm>
            <a:off x="958482" y="1322830"/>
            <a:ext cx="22467036" cy="1107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8" tIns="71438" rIns="71438" bIns="71438" anchor="ctr">
            <a:spAutoFit/>
          </a:bodyPr>
          <a:lstStyle/>
          <a:p>
            <a:pPr defTabSz="584200">
              <a:defRPr sz="14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0" dirty="0"/>
              <a:t>which is shown to us in everything that Jesus did?</a:t>
            </a:r>
          </a:p>
          <a:p>
            <a:pPr defTabSz="584200">
              <a:defRPr sz="14000" b="1">
                <a:latin typeface="Helvetica"/>
                <a:ea typeface="Helvetica"/>
                <a:cs typeface="Helvetica"/>
                <a:sym typeface="Helvetica"/>
              </a:defRPr>
            </a:pPr>
            <a:endParaRPr sz="14000" dirty="0"/>
          </a:p>
          <a:p>
            <a:pPr defTabSz="584200">
              <a:defRPr sz="15000"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0" dirty="0"/>
              <a:t>Response: We do  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23543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ptism 5">
    <p:bg>
      <p:bgPr>
        <a:solidFill>
          <a:schemeClr val="accent1">
            <a:hueOff val="300931"/>
            <a:lumOff val="-21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28898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ptism 6">
    <p:bg>
      <p:bgPr>
        <a:solidFill>
          <a:schemeClr val="accent1">
            <a:hueOff val="300931"/>
            <a:lumOff val="-21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he Lord bless you and keep you;…"/>
          <p:cNvSpPr txBox="1"/>
          <p:nvPr/>
        </p:nvSpPr>
        <p:spPr>
          <a:xfrm>
            <a:off x="497907" y="-826153"/>
            <a:ext cx="23388190" cy="1536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1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400"/>
              <a:t>The Lord bless you and keep you;</a:t>
            </a:r>
          </a:p>
          <a:p>
            <a:pPr defTabSz="584200">
              <a:defRPr sz="1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400"/>
              <a:t>The Lord make His face to shine upon you</a:t>
            </a:r>
          </a:p>
          <a:p>
            <a:pPr defTabSz="584200">
              <a:defRPr sz="1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400"/>
              <a:t>And be gracious unto you</a:t>
            </a:r>
          </a:p>
          <a:p>
            <a:pPr defTabSz="584200">
              <a:defRPr sz="1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400"/>
              <a:t>The Lord lift up His countenance upon you</a:t>
            </a:r>
          </a:p>
          <a:p>
            <a:pPr defTabSz="584200">
              <a:defRPr sz="1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2400"/>
              <a:t>And give you peace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50592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olding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2" name="Picture 1" descr="An old stone building&#10;&#10;Description automatically generated">
            <a:extLst>
              <a:ext uri="{FF2B5EF4-FFF2-40B4-BE49-F238E27FC236}">
                <a16:creationId xmlns:a16="http://schemas.microsoft.com/office/drawing/2014/main" id="{C990F570-0BE4-4B19-B684-152929C4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384000" cy="1615232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8F3F1-93C3-452F-BF45-291E77F832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292" y="1"/>
            <a:ext cx="12373708" cy="33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906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gacy_Hymn_1">
    <p:bg>
      <p:bgPr>
        <a:solidFill>
          <a:srgbClr val="FFFD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30942" y="2113"/>
            <a:ext cx="24322116" cy="13711778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478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ymn_Legacy_2">
    <p:bg>
      <p:bgPr>
        <a:solidFill>
          <a:schemeClr val="accent1">
            <a:hueOff val="300931"/>
            <a:lumOff val="-21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7754" y="-44896"/>
            <a:ext cx="24368496" cy="13805792"/>
          </a:xfrm>
          <a:prstGeom prst="rect">
            <a:avLst/>
          </a:prstGeom>
        </p:spPr>
        <p:txBody>
          <a:bodyPr/>
          <a:lstStyle>
            <a:lvl1pPr>
              <a:defRPr sz="14000" b="1">
                <a:solidFill>
                  <a:srgbClr val="FFED8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064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ymn_120_Blue">
    <p:bg>
      <p:bgPr>
        <a:solidFill>
          <a:schemeClr val="accent1">
            <a:hueOff val="300931"/>
            <a:lumOff val="-217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30943" y="2113"/>
            <a:ext cx="24322118" cy="12578130"/>
          </a:xfrm>
          <a:prstGeom prst="rect">
            <a:avLst/>
          </a:prstGeom>
        </p:spPr>
        <p:txBody>
          <a:bodyPr/>
          <a:lstStyle>
            <a:lvl1pPr>
              <a:defRPr sz="12000" b="0" baseline="0">
                <a:latin typeface="Century Gothic" panose="020B0502020202020204" pitchFamily="34" charset="0"/>
                <a:ea typeface="Century Gothic" panose="020B0502020202020204" pitchFamily="34" charset="0"/>
                <a:cs typeface="Helvetica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4EA3ED-FFDA-4DFB-9282-4D9A4D7D4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41594" y="12822420"/>
            <a:ext cx="6500812" cy="649288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B8B8FF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686956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ble_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n old stone building&#10;&#10;Description automatically generated">
            <a:extLst>
              <a:ext uri="{FF2B5EF4-FFF2-40B4-BE49-F238E27FC236}">
                <a16:creationId xmlns:a16="http://schemas.microsoft.com/office/drawing/2014/main" id="{3FB84E50-661D-4BA9-9E0F-933C18AF0A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384000" cy="161523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759B3-090A-43CB-A214-20D4D869D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image4.png" descr="image4.png">
            <a:extLst>
              <a:ext uri="{FF2B5EF4-FFF2-40B4-BE49-F238E27FC236}">
                <a16:creationId xmlns:a16="http://schemas.microsoft.com/office/drawing/2014/main" id="{7ABF9B02-F817-4B99-BA87-F5AE285A9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3" r="13475"/>
          <a:stretch/>
        </p:blipFill>
        <p:spPr>
          <a:xfrm>
            <a:off x="7219118" y="-166256"/>
            <a:ext cx="17164884" cy="1371715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D1C17-7F55-496B-A700-CE85E67A6368}"/>
              </a:ext>
            </a:extLst>
          </p:cNvPr>
          <p:cNvSpPr txBox="1"/>
          <p:nvPr/>
        </p:nvSpPr>
        <p:spPr>
          <a:xfrm>
            <a:off x="415637" y="798023"/>
            <a:ext cx="10756670" cy="3823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800" b="0" i="0" u="none" strike="noStrike" cap="none" spc="0" normalizeH="0" baseline="0" dirty="0">
                <a:ln>
                  <a:noFill/>
                </a:ln>
                <a:solidFill>
                  <a:srgbClr val="B8B8FF"/>
                </a:solidFill>
                <a:effectLst/>
                <a:uFillTx/>
                <a:latin typeface="Cavolini" panose="03000502040302020204" pitchFamily="66" charset="0"/>
                <a:ea typeface="Futura"/>
                <a:cs typeface="Cavolini" panose="03000502040302020204" pitchFamily="66" charset="0"/>
                <a:sym typeface="Futura"/>
              </a:rPr>
              <a:t>Welcome to Renfrew North</a:t>
            </a:r>
          </a:p>
        </p:txBody>
      </p:sp>
    </p:spTree>
    <p:extLst>
      <p:ext uri="{BB962C8B-B14F-4D97-AF65-F5344CB8AC3E}">
        <p14:creationId xmlns:p14="http://schemas.microsoft.com/office/powerpoint/2010/main" val="116652934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lding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4B7E79-ABF1-49A7-B467-31F99EE39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 descr="An old stone building&#10;&#10;Description automatically generated">
            <a:extLst>
              <a:ext uri="{FF2B5EF4-FFF2-40B4-BE49-F238E27FC236}">
                <a16:creationId xmlns:a16="http://schemas.microsoft.com/office/drawing/2014/main" id="{FE2600EA-D377-418A-AAAB-F3E6B764DA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384000" cy="1615232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98B753-79F7-4589-BA6C-A018D17FC0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292" y="1"/>
            <a:ext cx="12373708" cy="33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961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Hymn_Front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YMN"/>
          <p:cNvSpPr txBox="1"/>
          <p:nvPr/>
        </p:nvSpPr>
        <p:spPr>
          <a:xfrm>
            <a:off x="1014476" y="371693"/>
            <a:ext cx="16259372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0000" dirty="0">
                <a:latin typeface="Cavolini" panose="03000502040302020204" pitchFamily="66" charset="0"/>
                <a:cs typeface="Cavolini" panose="03000502040302020204" pitchFamily="66" charset="0"/>
              </a:rPr>
              <a:t>Hymn</a:t>
            </a:r>
            <a:endParaRPr sz="300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27" name="yellow-music-note-md.png" descr="yellow-music-note-m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220" y="564270"/>
            <a:ext cx="4413468" cy="5601708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788803" y="6165979"/>
            <a:ext cx="22793698" cy="6195686"/>
          </a:xfrm>
          <a:prstGeom prst="rect">
            <a:avLst/>
          </a:prstGeom>
        </p:spPr>
        <p:txBody>
          <a:bodyPr/>
          <a:lstStyle>
            <a:lvl1pPr>
              <a:defRPr sz="1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AF078-09D4-40CA-902B-0A992FD00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80242"/>
            <a:ext cx="4217438" cy="113364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30AE51-7D49-4C10-B1B7-CA945A3EF7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41594" y="12822420"/>
            <a:ext cx="6500812" cy="649288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B8B8FF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00D9C-C35D-4FE1-9927-81E89A62B129}"/>
              </a:ext>
            </a:extLst>
          </p:cNvPr>
          <p:cNvSpPr txBox="1"/>
          <p:nvPr/>
        </p:nvSpPr>
        <p:spPr>
          <a:xfrm>
            <a:off x="20166564" y="12672170"/>
            <a:ext cx="3973484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 algn="r"/>
            <a:r>
              <a:rPr lang="en-US" sz="2800" dirty="0">
                <a:solidFill>
                  <a:srgbClr val="F151F1"/>
                </a:solidFill>
                <a:latin typeface="Century Gothic" panose="020B0502020202020204" pitchFamily="34" charset="0"/>
              </a:rPr>
              <a:t>CCLI: </a:t>
            </a:r>
            <a:r>
              <a:rPr lang="en-US" sz="2800" dirty="0">
                <a:solidFill>
                  <a:srgbClr val="B8B8FF"/>
                </a:solidFill>
                <a:latin typeface="Century Gothic" panose="020B0502020202020204" pitchFamily="34" charset="0"/>
              </a:rPr>
              <a:t>153671</a:t>
            </a:r>
          </a:p>
          <a:p>
            <a:pPr lvl="0" algn="r"/>
            <a:r>
              <a:rPr lang="en-US" sz="2800" dirty="0">
                <a:solidFill>
                  <a:srgbClr val="F151F1"/>
                </a:solidFill>
                <a:latin typeface="Century Gothic" panose="020B0502020202020204" pitchFamily="34" charset="0"/>
              </a:rPr>
              <a:t>PRS: </a:t>
            </a:r>
            <a:r>
              <a:rPr lang="en-US" sz="2800" dirty="0">
                <a:solidFill>
                  <a:srgbClr val="B8B8FF"/>
                </a:solidFill>
                <a:latin typeface="Century Gothic" panose="020B0502020202020204" pitchFamily="34" charset="0"/>
              </a:rPr>
              <a:t>LE-0021936</a:t>
            </a:r>
          </a:p>
        </p:txBody>
      </p:sp>
    </p:spTree>
    <p:extLst>
      <p:ext uri="{BB962C8B-B14F-4D97-AF65-F5344CB8AC3E}">
        <p14:creationId xmlns:p14="http://schemas.microsoft.com/office/powerpoint/2010/main" val="130130953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ymn_Front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YMN"/>
          <p:cNvSpPr txBox="1"/>
          <p:nvPr/>
        </p:nvSpPr>
        <p:spPr>
          <a:xfrm>
            <a:off x="1051798" y="564272"/>
            <a:ext cx="16259372" cy="5427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173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Hymn</a:t>
            </a:r>
          </a:p>
          <a:p>
            <a:r>
              <a:rPr lang="en-GB" sz="173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&amp; Offering</a:t>
            </a:r>
            <a:endParaRPr sz="17300" dirty="0">
              <a:solidFill>
                <a:schemeClr val="accent2">
                  <a:lumMod val="60000"/>
                  <a:lumOff val="4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788803" y="6165979"/>
            <a:ext cx="22793698" cy="6195686"/>
          </a:xfrm>
          <a:prstGeom prst="rect">
            <a:avLst/>
          </a:prstGeom>
        </p:spPr>
        <p:txBody>
          <a:bodyPr/>
          <a:lstStyle>
            <a:lvl1pPr>
              <a:defRPr sz="1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AF078-09D4-40CA-902B-0A992FD009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80242"/>
            <a:ext cx="4217438" cy="113364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30AE51-7D49-4C10-B1B7-CA945A3EF7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41594" y="12822420"/>
            <a:ext cx="6500812" cy="649288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B8B8FF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7.png" descr="image7.png">
            <a:extLst>
              <a:ext uri="{FF2B5EF4-FFF2-40B4-BE49-F238E27FC236}">
                <a16:creationId xmlns:a16="http://schemas.microsoft.com/office/drawing/2014/main" id="{495EED70-6DD2-4412-AD7C-685BB595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9503" y="307327"/>
            <a:ext cx="5427494" cy="54274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481986-FA1F-4704-827C-0ED63D642849}"/>
              </a:ext>
            </a:extLst>
          </p:cNvPr>
          <p:cNvSpPr txBox="1"/>
          <p:nvPr/>
        </p:nvSpPr>
        <p:spPr>
          <a:xfrm>
            <a:off x="20166564" y="12672170"/>
            <a:ext cx="3973484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 algn="r"/>
            <a:r>
              <a:rPr lang="en-US" sz="2800" dirty="0">
                <a:solidFill>
                  <a:srgbClr val="F151F1"/>
                </a:solidFill>
                <a:latin typeface="Century Gothic" panose="020B0502020202020204" pitchFamily="34" charset="0"/>
              </a:rPr>
              <a:t>CCLI: </a:t>
            </a:r>
            <a:r>
              <a:rPr lang="en-US" sz="2800" dirty="0">
                <a:solidFill>
                  <a:srgbClr val="B8B8FF"/>
                </a:solidFill>
                <a:latin typeface="Century Gothic" panose="020B0502020202020204" pitchFamily="34" charset="0"/>
              </a:rPr>
              <a:t>153671</a:t>
            </a:r>
          </a:p>
          <a:p>
            <a:pPr lvl="0" algn="r"/>
            <a:r>
              <a:rPr lang="en-US" sz="2800" dirty="0">
                <a:solidFill>
                  <a:srgbClr val="F151F1"/>
                </a:solidFill>
                <a:latin typeface="Century Gothic" panose="020B0502020202020204" pitchFamily="34" charset="0"/>
              </a:rPr>
              <a:t>PRS: </a:t>
            </a:r>
            <a:r>
              <a:rPr lang="en-US" sz="2800" dirty="0">
                <a:solidFill>
                  <a:srgbClr val="B8B8FF"/>
                </a:solidFill>
                <a:latin typeface="Century Gothic" panose="020B0502020202020204" pitchFamily="34" charset="0"/>
              </a:rPr>
              <a:t>LE-0021936</a:t>
            </a:r>
          </a:p>
        </p:txBody>
      </p:sp>
    </p:spTree>
    <p:extLst>
      <p:ext uri="{BB962C8B-B14F-4D97-AF65-F5344CB8AC3E}">
        <p14:creationId xmlns:p14="http://schemas.microsoft.com/office/powerpoint/2010/main" val="232027830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ading_PIP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png" descr="image4.png">
            <a:extLst>
              <a:ext uri="{FF2B5EF4-FFF2-40B4-BE49-F238E27FC236}">
                <a16:creationId xmlns:a16="http://schemas.microsoft.com/office/drawing/2014/main" id="{B552686A-D995-41F7-B065-C2D5929F9B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2" r="6733"/>
          <a:stretch>
            <a:fillRect/>
          </a:stretch>
        </p:blipFill>
        <p:spPr>
          <a:xfrm>
            <a:off x="18397424" y="9700617"/>
            <a:ext cx="5430576" cy="4013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EAC9F-94CF-45AE-823E-04DC57AEB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80242"/>
            <a:ext cx="4217438" cy="113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27EDBC-EC05-4D85-95EA-33062914672C}"/>
              </a:ext>
            </a:extLst>
          </p:cNvPr>
          <p:cNvSpPr txBox="1"/>
          <p:nvPr/>
        </p:nvSpPr>
        <p:spPr>
          <a:xfrm>
            <a:off x="12462934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rmAutofit fontScale="40000" lnSpcReduction="20000"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7BA5D-DD5B-4654-8F91-1446E8D44A81}"/>
              </a:ext>
            </a:extLst>
          </p:cNvPr>
          <p:cNvSpPr txBox="1"/>
          <p:nvPr/>
        </p:nvSpPr>
        <p:spPr>
          <a:xfrm>
            <a:off x="13953068" y="55372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rmAutofit fontScale="40000" lnSpcReduction="20000"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9CBF9-FA2D-4958-86CC-B494D19A6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"/>
            <a:ext cx="24384000" cy="12580242"/>
          </a:xfrm>
        </p:spPr>
        <p:txBody>
          <a:bodyPr>
            <a:normAutofit/>
          </a:bodyPr>
          <a:lstStyle>
            <a:lvl1pPr algn="ctr">
              <a:buNone/>
              <a:defRPr sz="72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887247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lding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4B7E79-ABF1-49A7-B467-31F99EE39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 descr="An old stone building&#10;&#10;Description automatically generated">
            <a:extLst>
              <a:ext uri="{FF2B5EF4-FFF2-40B4-BE49-F238E27FC236}">
                <a16:creationId xmlns:a16="http://schemas.microsoft.com/office/drawing/2014/main" id="{FE2600EA-D377-418A-AAAB-F3E6B764DA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384000" cy="1615232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98B753-79F7-4589-BA6C-A018D17FC0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292" y="1"/>
            <a:ext cx="12373708" cy="33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611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ymn_Front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YMN"/>
          <p:cNvSpPr txBox="1"/>
          <p:nvPr/>
        </p:nvSpPr>
        <p:spPr>
          <a:xfrm>
            <a:off x="1014476" y="371693"/>
            <a:ext cx="16259372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30000" dirty="0">
                <a:latin typeface="Cavolini" panose="03000502040302020204" pitchFamily="66" charset="0"/>
                <a:cs typeface="Cavolini" panose="03000502040302020204" pitchFamily="66" charset="0"/>
              </a:rPr>
              <a:t>Hymn</a:t>
            </a:r>
            <a:endParaRPr sz="300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27" name="yellow-music-note-md.png" descr="yellow-music-note-m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220" y="564270"/>
            <a:ext cx="4413468" cy="5601708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788803" y="6165979"/>
            <a:ext cx="22793698" cy="6195686"/>
          </a:xfrm>
          <a:prstGeom prst="rect">
            <a:avLst/>
          </a:prstGeom>
        </p:spPr>
        <p:txBody>
          <a:bodyPr/>
          <a:lstStyle>
            <a:lvl1pPr>
              <a:defRPr sz="1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AF078-09D4-40CA-902B-0A992FD00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80242"/>
            <a:ext cx="4217438" cy="113364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30AE51-7D49-4C10-B1B7-CA945A3EF7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41594" y="12822420"/>
            <a:ext cx="6500812" cy="649288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B8B8FF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00D9C-C35D-4FE1-9927-81E89A62B129}"/>
              </a:ext>
            </a:extLst>
          </p:cNvPr>
          <p:cNvSpPr txBox="1"/>
          <p:nvPr/>
        </p:nvSpPr>
        <p:spPr>
          <a:xfrm>
            <a:off x="20166564" y="12672170"/>
            <a:ext cx="3973484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 algn="r"/>
            <a:r>
              <a:rPr lang="en-US" sz="2800" dirty="0">
                <a:solidFill>
                  <a:srgbClr val="F151F1"/>
                </a:solidFill>
                <a:latin typeface="Century Gothic" panose="020B0502020202020204" pitchFamily="34" charset="0"/>
              </a:rPr>
              <a:t>CCLI: </a:t>
            </a:r>
            <a:r>
              <a:rPr lang="en-US" sz="2800" dirty="0">
                <a:solidFill>
                  <a:srgbClr val="B8B8FF"/>
                </a:solidFill>
                <a:latin typeface="Century Gothic" panose="020B0502020202020204" pitchFamily="34" charset="0"/>
              </a:rPr>
              <a:t>153671</a:t>
            </a:r>
          </a:p>
          <a:p>
            <a:pPr lvl="0" algn="r"/>
            <a:r>
              <a:rPr lang="en-US" sz="2800" dirty="0">
                <a:solidFill>
                  <a:srgbClr val="F151F1"/>
                </a:solidFill>
                <a:latin typeface="Century Gothic" panose="020B0502020202020204" pitchFamily="34" charset="0"/>
              </a:rPr>
              <a:t>PRS: </a:t>
            </a:r>
            <a:r>
              <a:rPr lang="en-US" sz="2800" dirty="0">
                <a:solidFill>
                  <a:srgbClr val="B8B8FF"/>
                </a:solidFill>
                <a:latin typeface="Century Gothic" panose="020B0502020202020204" pitchFamily="34" charset="0"/>
              </a:rPr>
              <a:t>LE-0027128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504EF4-3EF8-49DE-8592-C570B783F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80242"/>
            <a:ext cx="4217438" cy="11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536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ymn_Front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YMN"/>
          <p:cNvSpPr txBox="1"/>
          <p:nvPr/>
        </p:nvSpPr>
        <p:spPr>
          <a:xfrm>
            <a:off x="1051798" y="564272"/>
            <a:ext cx="16259372" cy="5427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0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173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Hymn</a:t>
            </a:r>
          </a:p>
          <a:p>
            <a:r>
              <a:rPr lang="en-GB" sz="173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&amp; Offering</a:t>
            </a:r>
            <a:endParaRPr sz="17300" dirty="0">
              <a:solidFill>
                <a:schemeClr val="accent2">
                  <a:lumMod val="60000"/>
                  <a:lumOff val="4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788803" y="6165979"/>
            <a:ext cx="22793698" cy="6195686"/>
          </a:xfrm>
          <a:prstGeom prst="rect">
            <a:avLst/>
          </a:prstGeom>
        </p:spPr>
        <p:txBody>
          <a:bodyPr/>
          <a:lstStyle>
            <a:lvl1pPr>
              <a:defRPr sz="1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FAF078-09D4-40CA-902B-0A992FD009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80242"/>
            <a:ext cx="4217438" cy="113364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830AE51-7D49-4C10-B1B7-CA945A3EF7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41594" y="12822420"/>
            <a:ext cx="6500812" cy="649288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B8B8FF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7.png" descr="image7.png">
            <a:extLst>
              <a:ext uri="{FF2B5EF4-FFF2-40B4-BE49-F238E27FC236}">
                <a16:creationId xmlns:a16="http://schemas.microsoft.com/office/drawing/2014/main" id="{495EED70-6DD2-4412-AD7C-685BB595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9503" y="307327"/>
            <a:ext cx="5427494" cy="542749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59775C-E40D-40A2-8FA5-C4E164D147D4}"/>
              </a:ext>
            </a:extLst>
          </p:cNvPr>
          <p:cNvSpPr txBox="1"/>
          <p:nvPr/>
        </p:nvSpPr>
        <p:spPr>
          <a:xfrm>
            <a:off x="20166564" y="12672170"/>
            <a:ext cx="3973484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 algn="r"/>
            <a:r>
              <a:rPr lang="en-US" sz="2800" dirty="0">
                <a:solidFill>
                  <a:srgbClr val="F151F1"/>
                </a:solidFill>
                <a:latin typeface="Century Gothic" panose="020B0502020202020204" pitchFamily="34" charset="0"/>
              </a:rPr>
              <a:t>CCLI: </a:t>
            </a:r>
            <a:r>
              <a:rPr lang="en-US" sz="2800" dirty="0">
                <a:solidFill>
                  <a:srgbClr val="B8B8FF"/>
                </a:solidFill>
                <a:latin typeface="Century Gothic" panose="020B0502020202020204" pitchFamily="34" charset="0"/>
              </a:rPr>
              <a:t>153671</a:t>
            </a:r>
          </a:p>
          <a:p>
            <a:pPr lvl="0" algn="r"/>
            <a:r>
              <a:rPr lang="en-US" sz="2800" dirty="0">
                <a:solidFill>
                  <a:srgbClr val="F151F1"/>
                </a:solidFill>
                <a:latin typeface="Century Gothic" panose="020B0502020202020204" pitchFamily="34" charset="0"/>
              </a:rPr>
              <a:t>PRS: </a:t>
            </a:r>
            <a:r>
              <a:rPr lang="en-US" sz="2800" dirty="0">
                <a:solidFill>
                  <a:srgbClr val="B8B8FF"/>
                </a:solidFill>
                <a:latin typeface="Century Gothic" panose="020B0502020202020204" pitchFamily="34" charset="0"/>
              </a:rPr>
              <a:t>LE-0027128</a:t>
            </a:r>
          </a:p>
        </p:txBody>
      </p:sp>
    </p:spTree>
    <p:extLst>
      <p:ext uri="{BB962C8B-B14F-4D97-AF65-F5344CB8AC3E}">
        <p14:creationId xmlns:p14="http://schemas.microsoft.com/office/powerpoint/2010/main" val="420403346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eading">
    <p:bg>
      <p:bgPr>
        <a:gradFill flip="none" rotWithShape="1">
          <a:gsLst>
            <a:gs pos="0">
              <a:schemeClr val="accent1">
                <a:hueOff val="-136794"/>
                <a:satOff val="-2150"/>
                <a:lumOff val="15693"/>
              </a:schemeClr>
            </a:gs>
            <a:gs pos="30886">
              <a:srgbClr val="0A5EA7"/>
            </a:gs>
            <a:gs pos="100000">
              <a:schemeClr val="accent1">
                <a:hueOff val="300931"/>
                <a:lumOff val="-21745"/>
              </a:schemeClr>
            </a:gs>
          </a:gsLst>
          <a:lin ang="11057397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ading"/>
          <p:cNvSpPr txBox="1"/>
          <p:nvPr/>
        </p:nvSpPr>
        <p:spPr>
          <a:xfrm>
            <a:off x="959129" y="1028518"/>
            <a:ext cx="12643974" cy="3235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20" rIns="45720" anchor="b">
            <a:normAutofit/>
          </a:bodyPr>
          <a:lstStyle>
            <a:lvl1pPr algn="l" defTabSz="786384">
              <a:lnSpc>
                <a:spcPct val="90000"/>
              </a:lnSpc>
              <a:defRPr sz="20640">
                <a:solidFill>
                  <a:srgbClr val="73FDF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640" dirty="0">
                <a:latin typeface="Cavolini" panose="03000502040302020204" pitchFamily="66" charset="0"/>
                <a:cs typeface="Cavolini" panose="03000502040302020204" pitchFamily="66" charset="0"/>
              </a:rPr>
              <a:t>Reading</a:t>
            </a:r>
          </a:p>
        </p:txBody>
      </p:sp>
      <p:pic>
        <p:nvPicPr>
          <p:cNvPr id="107" name="image4.png" descr="image4.png"/>
          <p:cNvPicPr>
            <a:picLocks noChangeAspect="1"/>
          </p:cNvPicPr>
          <p:nvPr/>
        </p:nvPicPr>
        <p:blipFill>
          <a:blip r:embed="rId2"/>
          <a:srcRect l="3642" r="6733"/>
          <a:stretch>
            <a:fillRect/>
          </a:stretch>
        </p:blipFill>
        <p:spPr>
          <a:xfrm>
            <a:off x="15661557" y="482107"/>
            <a:ext cx="8289910" cy="612636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xfrm>
            <a:off x="1689100" y="8607437"/>
            <a:ext cx="21005800" cy="2286002"/>
          </a:xfrm>
          <a:prstGeom prst="rect">
            <a:avLst/>
          </a:prstGeom>
        </p:spPr>
        <p:txBody>
          <a:bodyPr/>
          <a:lstStyle>
            <a:lvl1pPr>
              <a:defRPr sz="16000" b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Futura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2D9F6967-261E-4169-A941-4246ABD11C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5983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nthem">
    <p:bg>
      <p:bgPr>
        <a:gradFill flip="none" rotWithShape="1">
          <a:gsLst>
            <a:gs pos="0">
              <a:schemeClr val="accent5">
                <a:hueOff val="101205"/>
                <a:satOff val="-13598"/>
                <a:lumOff val="23877"/>
              </a:schemeClr>
            </a:gs>
            <a:gs pos="100000">
              <a:schemeClr val="accent5">
                <a:satOff val="19767"/>
                <a:lumOff val="-23491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nthem"/>
          <p:cNvSpPr txBox="1"/>
          <p:nvPr/>
        </p:nvSpPr>
        <p:spPr>
          <a:xfrm>
            <a:off x="801657" y="811743"/>
            <a:ext cx="11814133" cy="3375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 algn="l" defTabSz="584200">
              <a:defRPr sz="21000">
                <a:solidFill>
                  <a:srgbClr val="31FA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1000" dirty="0">
                <a:latin typeface="Cavolini" panose="03000502040302020204" pitchFamily="66" charset="0"/>
                <a:cs typeface="Cavolini" panose="03000502040302020204" pitchFamily="66" charset="0"/>
              </a:rPr>
              <a:t>Anthem</a:t>
            </a:r>
          </a:p>
        </p:txBody>
      </p:sp>
      <p:pic>
        <p:nvPicPr>
          <p:cNvPr id="88" name="Renfrew North Church high res-31.jpg" descr="Renfrew North Church high res-31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786" y="404554"/>
            <a:ext cx="10144120" cy="6749060"/>
          </a:xfrm>
          <a:prstGeom prst="rect">
            <a:avLst/>
          </a:prstGeom>
          <a:effectLst>
            <a:outerShdw blurRad="355600" dist="61224" dir="5400000" rotWithShape="0">
              <a:srgbClr val="000000">
                <a:alpha val="89523"/>
              </a:srgbClr>
            </a:outerShdw>
          </a:effectLst>
        </p:spPr>
      </p:pic>
      <p:sp>
        <p:nvSpPr>
          <p:cNvPr id="89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689100" y="8607437"/>
            <a:ext cx="21005800" cy="2286002"/>
          </a:xfrm>
          <a:prstGeom prst="rect">
            <a:avLst/>
          </a:prstGeom>
        </p:spPr>
        <p:txBody>
          <a:bodyPr/>
          <a:lstStyle>
            <a:lvl1pPr marL="0" indent="0" algn="ctr" defTabSz="676910">
              <a:spcBef>
                <a:spcPts val="0"/>
              </a:spcBef>
              <a:buSzTx/>
              <a:buNone/>
              <a:defRPr sz="1312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9053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ering">
    <p:bg>
      <p:bgPr>
        <a:gradFill flip="none" rotWithShape="1">
          <a:gsLst>
            <a:gs pos="0">
              <a:schemeClr val="accent6">
                <a:hueOff val="178658"/>
                <a:satOff val="-2415"/>
                <a:lumOff val="-35555"/>
              </a:schemeClr>
            </a:gs>
            <a:gs pos="100000">
              <a:schemeClr val="accent6">
                <a:hueOff val="-241736"/>
                <a:satOff val="29413"/>
                <a:lumOff val="20727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ffering"/>
          <p:cNvSpPr txBox="1"/>
          <p:nvPr/>
        </p:nvSpPr>
        <p:spPr>
          <a:xfrm>
            <a:off x="609518" y="2589090"/>
            <a:ext cx="24114492" cy="3580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60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600" dirty="0">
                <a:latin typeface="Cavolini" panose="03000502040302020204" pitchFamily="66" charset="0"/>
                <a:cs typeface="Cavolini" panose="03000502040302020204" pitchFamily="66" charset="0"/>
              </a:rPr>
              <a:t>Offering</a:t>
            </a:r>
          </a:p>
        </p:txBody>
      </p:sp>
      <p:pic>
        <p:nvPicPr>
          <p:cNvPr id="98" name="image7.png" descr="image7.png"/>
          <p:cNvPicPr>
            <a:picLocks noChangeAspect="1"/>
          </p:cNvPicPr>
          <p:nvPr/>
        </p:nvPicPr>
        <p:blipFill>
          <a:blip r:embed="rId2"/>
          <a:srcRect l="6416" t="12543" r="8545" b="5813"/>
          <a:stretch>
            <a:fillRect/>
          </a:stretch>
        </p:blipFill>
        <p:spPr>
          <a:xfrm>
            <a:off x="14946285" y="4796204"/>
            <a:ext cx="8422850" cy="8086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4" extrusionOk="0">
                <a:moveTo>
                  <a:pt x="17505" y="0"/>
                </a:moveTo>
                <a:cubicBezTo>
                  <a:pt x="17418" y="1"/>
                  <a:pt x="17336" y="12"/>
                  <a:pt x="17251" y="17"/>
                </a:cubicBezTo>
                <a:cubicBezTo>
                  <a:pt x="17003" y="31"/>
                  <a:pt x="16757" y="62"/>
                  <a:pt x="16518" y="115"/>
                </a:cubicBezTo>
                <a:cubicBezTo>
                  <a:pt x="16446" y="130"/>
                  <a:pt x="16378" y="148"/>
                  <a:pt x="16309" y="166"/>
                </a:cubicBezTo>
                <a:cubicBezTo>
                  <a:pt x="16012" y="246"/>
                  <a:pt x="15719" y="342"/>
                  <a:pt x="15449" y="476"/>
                </a:cubicBezTo>
                <a:cubicBezTo>
                  <a:pt x="15149" y="624"/>
                  <a:pt x="14873" y="809"/>
                  <a:pt x="14622" y="1016"/>
                </a:cubicBezTo>
                <a:cubicBezTo>
                  <a:pt x="14577" y="1053"/>
                  <a:pt x="14546" y="1101"/>
                  <a:pt x="14502" y="1141"/>
                </a:cubicBezTo>
                <a:cubicBezTo>
                  <a:pt x="14366" y="1263"/>
                  <a:pt x="14241" y="1392"/>
                  <a:pt x="14127" y="1531"/>
                </a:cubicBezTo>
                <a:cubicBezTo>
                  <a:pt x="13996" y="1696"/>
                  <a:pt x="13877" y="1871"/>
                  <a:pt x="13774" y="2059"/>
                </a:cubicBezTo>
                <a:cubicBezTo>
                  <a:pt x="13758" y="2088"/>
                  <a:pt x="13746" y="2121"/>
                  <a:pt x="13731" y="2151"/>
                </a:cubicBezTo>
                <a:cubicBezTo>
                  <a:pt x="13633" y="2341"/>
                  <a:pt x="13550" y="2543"/>
                  <a:pt x="13483" y="2753"/>
                </a:cubicBezTo>
                <a:cubicBezTo>
                  <a:pt x="13413" y="3009"/>
                  <a:pt x="13356" y="3270"/>
                  <a:pt x="13356" y="3550"/>
                </a:cubicBezTo>
                <a:cubicBezTo>
                  <a:pt x="13356" y="4359"/>
                  <a:pt x="13190" y="4457"/>
                  <a:pt x="12408" y="4117"/>
                </a:cubicBezTo>
                <a:cubicBezTo>
                  <a:pt x="12258" y="4052"/>
                  <a:pt x="12057" y="4015"/>
                  <a:pt x="11863" y="3974"/>
                </a:cubicBezTo>
                <a:cubicBezTo>
                  <a:pt x="10408" y="3840"/>
                  <a:pt x="9449" y="3910"/>
                  <a:pt x="8717" y="4277"/>
                </a:cubicBezTo>
                <a:cubicBezTo>
                  <a:pt x="8544" y="4372"/>
                  <a:pt x="8372" y="4481"/>
                  <a:pt x="8205" y="4617"/>
                </a:cubicBezTo>
                <a:cubicBezTo>
                  <a:pt x="8168" y="4644"/>
                  <a:pt x="8131" y="4673"/>
                  <a:pt x="8094" y="4703"/>
                </a:cubicBezTo>
                <a:cubicBezTo>
                  <a:pt x="7438" y="5275"/>
                  <a:pt x="6879" y="6127"/>
                  <a:pt x="6601" y="6985"/>
                </a:cubicBezTo>
                <a:cubicBezTo>
                  <a:pt x="6462" y="7591"/>
                  <a:pt x="6445" y="8357"/>
                  <a:pt x="6491" y="9261"/>
                </a:cubicBezTo>
                <a:cubicBezTo>
                  <a:pt x="6825" y="10802"/>
                  <a:pt x="6869" y="10720"/>
                  <a:pt x="5334" y="10735"/>
                </a:cubicBezTo>
                <a:cubicBezTo>
                  <a:pt x="3553" y="10753"/>
                  <a:pt x="2393" y="11244"/>
                  <a:pt x="1323" y="12438"/>
                </a:cubicBezTo>
                <a:cubicBezTo>
                  <a:pt x="641" y="13200"/>
                  <a:pt x="217" y="14127"/>
                  <a:pt x="57" y="15099"/>
                </a:cubicBezTo>
                <a:cubicBezTo>
                  <a:pt x="57" y="15103"/>
                  <a:pt x="58" y="15107"/>
                  <a:pt x="57" y="15111"/>
                </a:cubicBezTo>
                <a:cubicBezTo>
                  <a:pt x="18" y="15349"/>
                  <a:pt x="10" y="15591"/>
                  <a:pt x="2" y="15833"/>
                </a:cubicBezTo>
                <a:cubicBezTo>
                  <a:pt x="1" y="15986"/>
                  <a:pt x="-4" y="16140"/>
                  <a:pt x="7" y="16297"/>
                </a:cubicBezTo>
                <a:cubicBezTo>
                  <a:pt x="7" y="16305"/>
                  <a:pt x="6" y="16312"/>
                  <a:pt x="7" y="16320"/>
                </a:cubicBezTo>
                <a:cubicBezTo>
                  <a:pt x="9" y="16348"/>
                  <a:pt x="16" y="16373"/>
                  <a:pt x="18" y="16401"/>
                </a:cubicBezTo>
                <a:cubicBezTo>
                  <a:pt x="41" y="16679"/>
                  <a:pt x="74" y="16944"/>
                  <a:pt x="123" y="17198"/>
                </a:cubicBezTo>
                <a:cubicBezTo>
                  <a:pt x="324" y="18132"/>
                  <a:pt x="752" y="19030"/>
                  <a:pt x="1429" y="19778"/>
                </a:cubicBezTo>
                <a:cubicBezTo>
                  <a:pt x="1575" y="19940"/>
                  <a:pt x="1721" y="20074"/>
                  <a:pt x="1870" y="20203"/>
                </a:cubicBezTo>
                <a:cubicBezTo>
                  <a:pt x="2218" y="20481"/>
                  <a:pt x="2619" y="20717"/>
                  <a:pt x="3070" y="20925"/>
                </a:cubicBezTo>
                <a:cubicBezTo>
                  <a:pt x="3366" y="21049"/>
                  <a:pt x="3692" y="21174"/>
                  <a:pt x="4100" y="21298"/>
                </a:cubicBezTo>
                <a:cubicBezTo>
                  <a:pt x="4338" y="21370"/>
                  <a:pt x="4518" y="21418"/>
                  <a:pt x="4706" y="21465"/>
                </a:cubicBezTo>
                <a:cubicBezTo>
                  <a:pt x="4853" y="21493"/>
                  <a:pt x="5000" y="21534"/>
                  <a:pt x="5147" y="21550"/>
                </a:cubicBezTo>
                <a:cubicBezTo>
                  <a:pt x="5615" y="21600"/>
                  <a:pt x="6077" y="21567"/>
                  <a:pt x="6530" y="21494"/>
                </a:cubicBezTo>
                <a:cubicBezTo>
                  <a:pt x="6705" y="21455"/>
                  <a:pt x="6869" y="21420"/>
                  <a:pt x="7087" y="21361"/>
                </a:cubicBezTo>
                <a:cubicBezTo>
                  <a:pt x="8361" y="21015"/>
                  <a:pt x="9475" y="20146"/>
                  <a:pt x="10155" y="19050"/>
                </a:cubicBezTo>
                <a:cubicBezTo>
                  <a:pt x="10185" y="19003"/>
                  <a:pt x="10215" y="18956"/>
                  <a:pt x="10243" y="18907"/>
                </a:cubicBezTo>
                <a:cubicBezTo>
                  <a:pt x="10425" y="18590"/>
                  <a:pt x="10571" y="18261"/>
                  <a:pt x="10673" y="17915"/>
                </a:cubicBezTo>
                <a:cubicBezTo>
                  <a:pt x="10760" y="17530"/>
                  <a:pt x="10786" y="17070"/>
                  <a:pt x="10772" y="16229"/>
                </a:cubicBezTo>
                <a:cubicBezTo>
                  <a:pt x="10762" y="15600"/>
                  <a:pt x="10735" y="15195"/>
                  <a:pt x="10712" y="14777"/>
                </a:cubicBezTo>
                <a:cubicBezTo>
                  <a:pt x="10685" y="14661"/>
                  <a:pt x="10668" y="14526"/>
                  <a:pt x="10635" y="14429"/>
                </a:cubicBezTo>
                <a:cubicBezTo>
                  <a:pt x="10458" y="13913"/>
                  <a:pt x="10446" y="13712"/>
                  <a:pt x="10596" y="13671"/>
                </a:cubicBezTo>
                <a:cubicBezTo>
                  <a:pt x="10708" y="13641"/>
                  <a:pt x="11273" y="13520"/>
                  <a:pt x="11851" y="13407"/>
                </a:cubicBezTo>
                <a:cubicBezTo>
                  <a:pt x="12123" y="13354"/>
                  <a:pt x="12320" y="13317"/>
                  <a:pt x="12479" y="13298"/>
                </a:cubicBezTo>
                <a:lnTo>
                  <a:pt x="12904" y="13206"/>
                </a:lnTo>
                <a:lnTo>
                  <a:pt x="13439" y="13745"/>
                </a:lnTo>
                <a:cubicBezTo>
                  <a:pt x="13655" y="13962"/>
                  <a:pt x="13911" y="14161"/>
                  <a:pt x="14187" y="14343"/>
                </a:cubicBezTo>
                <a:cubicBezTo>
                  <a:pt x="14234" y="14373"/>
                  <a:pt x="14283" y="14400"/>
                  <a:pt x="14331" y="14429"/>
                </a:cubicBezTo>
                <a:cubicBezTo>
                  <a:pt x="14562" y="14570"/>
                  <a:pt x="14808" y="14695"/>
                  <a:pt x="15063" y="14806"/>
                </a:cubicBezTo>
                <a:cubicBezTo>
                  <a:pt x="15136" y="14838"/>
                  <a:pt x="15209" y="14870"/>
                  <a:pt x="15284" y="14898"/>
                </a:cubicBezTo>
                <a:cubicBezTo>
                  <a:pt x="15502" y="14984"/>
                  <a:pt x="15726" y="15052"/>
                  <a:pt x="15950" y="15111"/>
                </a:cubicBezTo>
                <a:cubicBezTo>
                  <a:pt x="16121" y="15155"/>
                  <a:pt x="16291" y="15191"/>
                  <a:pt x="16462" y="15220"/>
                </a:cubicBezTo>
                <a:cubicBezTo>
                  <a:pt x="16705" y="15260"/>
                  <a:pt x="16946" y="15291"/>
                  <a:pt x="17179" y="15294"/>
                </a:cubicBezTo>
                <a:cubicBezTo>
                  <a:pt x="17225" y="15295"/>
                  <a:pt x="17270" y="15293"/>
                  <a:pt x="17316" y="15294"/>
                </a:cubicBezTo>
                <a:cubicBezTo>
                  <a:pt x="17812" y="15286"/>
                  <a:pt x="18256" y="15227"/>
                  <a:pt x="18633" y="15105"/>
                </a:cubicBezTo>
                <a:cubicBezTo>
                  <a:pt x="18827" y="15042"/>
                  <a:pt x="19000" y="14962"/>
                  <a:pt x="19162" y="14869"/>
                </a:cubicBezTo>
                <a:cubicBezTo>
                  <a:pt x="19167" y="14866"/>
                  <a:pt x="19174" y="14867"/>
                  <a:pt x="19179" y="14864"/>
                </a:cubicBezTo>
                <a:cubicBezTo>
                  <a:pt x="19242" y="14827"/>
                  <a:pt x="19291" y="14779"/>
                  <a:pt x="19349" y="14738"/>
                </a:cubicBezTo>
                <a:cubicBezTo>
                  <a:pt x="20060" y="14239"/>
                  <a:pt x="20433" y="13408"/>
                  <a:pt x="20446" y="12227"/>
                </a:cubicBezTo>
                <a:cubicBezTo>
                  <a:pt x="20446" y="12223"/>
                  <a:pt x="20446" y="12219"/>
                  <a:pt x="20446" y="12215"/>
                </a:cubicBezTo>
                <a:cubicBezTo>
                  <a:pt x="20443" y="11893"/>
                  <a:pt x="20410" y="11582"/>
                  <a:pt x="20341" y="11285"/>
                </a:cubicBezTo>
                <a:cubicBezTo>
                  <a:pt x="20315" y="11173"/>
                  <a:pt x="20263" y="11068"/>
                  <a:pt x="20226" y="10959"/>
                </a:cubicBezTo>
                <a:cubicBezTo>
                  <a:pt x="20166" y="10775"/>
                  <a:pt x="20099" y="10590"/>
                  <a:pt x="20010" y="10414"/>
                </a:cubicBezTo>
                <a:cubicBezTo>
                  <a:pt x="19896" y="10198"/>
                  <a:pt x="19758" y="9981"/>
                  <a:pt x="19593" y="9766"/>
                </a:cubicBezTo>
                <a:cubicBezTo>
                  <a:pt x="19573" y="9739"/>
                  <a:pt x="19553" y="9712"/>
                  <a:pt x="19532" y="9685"/>
                </a:cubicBezTo>
                <a:cubicBezTo>
                  <a:pt x="19328" y="9431"/>
                  <a:pt x="19096" y="9179"/>
                  <a:pt x="18816" y="8917"/>
                </a:cubicBezTo>
                <a:cubicBezTo>
                  <a:pt x="18736" y="8842"/>
                  <a:pt x="18701" y="8813"/>
                  <a:pt x="18633" y="8751"/>
                </a:cubicBezTo>
                <a:cubicBezTo>
                  <a:pt x="18479" y="8617"/>
                  <a:pt x="18358" y="8477"/>
                  <a:pt x="18182" y="8343"/>
                </a:cubicBezTo>
                <a:cubicBezTo>
                  <a:pt x="17960" y="8175"/>
                  <a:pt x="18018" y="8075"/>
                  <a:pt x="18330" y="7919"/>
                </a:cubicBezTo>
                <a:cubicBezTo>
                  <a:pt x="18520" y="7815"/>
                  <a:pt x="18807" y="7698"/>
                  <a:pt x="19328" y="7495"/>
                </a:cubicBezTo>
                <a:cubicBezTo>
                  <a:pt x="19561" y="7404"/>
                  <a:pt x="19776" y="7284"/>
                  <a:pt x="19978" y="7151"/>
                </a:cubicBezTo>
                <a:cubicBezTo>
                  <a:pt x="20068" y="7092"/>
                  <a:pt x="20146" y="7018"/>
                  <a:pt x="20231" y="6950"/>
                </a:cubicBezTo>
                <a:cubicBezTo>
                  <a:pt x="20336" y="6867"/>
                  <a:pt x="20445" y="6786"/>
                  <a:pt x="20540" y="6692"/>
                </a:cubicBezTo>
                <a:cubicBezTo>
                  <a:pt x="20626" y="6606"/>
                  <a:pt x="20703" y="6512"/>
                  <a:pt x="20782" y="6417"/>
                </a:cubicBezTo>
                <a:cubicBezTo>
                  <a:pt x="20869" y="6311"/>
                  <a:pt x="20955" y="6205"/>
                  <a:pt x="21030" y="6090"/>
                </a:cubicBezTo>
                <a:cubicBezTo>
                  <a:pt x="21070" y="6031"/>
                  <a:pt x="21103" y="5967"/>
                  <a:pt x="21140" y="5906"/>
                </a:cubicBezTo>
                <a:cubicBezTo>
                  <a:pt x="21350" y="5541"/>
                  <a:pt x="21501" y="5144"/>
                  <a:pt x="21587" y="4725"/>
                </a:cubicBezTo>
                <a:cubicBezTo>
                  <a:pt x="21596" y="4451"/>
                  <a:pt x="21549" y="4118"/>
                  <a:pt x="21443" y="3498"/>
                </a:cubicBezTo>
                <a:cubicBezTo>
                  <a:pt x="21146" y="1761"/>
                  <a:pt x="20744" y="1130"/>
                  <a:pt x="19538" y="493"/>
                </a:cubicBezTo>
                <a:cubicBezTo>
                  <a:pt x="18890" y="152"/>
                  <a:pt x="18191" y="0"/>
                  <a:pt x="17505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3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8673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ading_PIP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png" descr="image4.png">
            <a:extLst>
              <a:ext uri="{FF2B5EF4-FFF2-40B4-BE49-F238E27FC236}">
                <a16:creationId xmlns:a16="http://schemas.microsoft.com/office/drawing/2014/main" id="{B552686A-D995-41F7-B065-C2D5929F9B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2" r="6733"/>
          <a:stretch>
            <a:fillRect/>
          </a:stretch>
        </p:blipFill>
        <p:spPr>
          <a:xfrm>
            <a:off x="18397424" y="9700617"/>
            <a:ext cx="5430576" cy="4013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EAC9F-94CF-45AE-823E-04DC57AEB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80242"/>
            <a:ext cx="4217438" cy="113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27EDBC-EC05-4D85-95EA-33062914672C}"/>
              </a:ext>
            </a:extLst>
          </p:cNvPr>
          <p:cNvSpPr txBox="1"/>
          <p:nvPr/>
        </p:nvSpPr>
        <p:spPr>
          <a:xfrm>
            <a:off x="12462934" y="68580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rmAutofit fontScale="40000" lnSpcReduction="20000"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7BA5D-DD5B-4654-8F91-1446E8D44A81}"/>
              </a:ext>
            </a:extLst>
          </p:cNvPr>
          <p:cNvSpPr txBox="1"/>
          <p:nvPr/>
        </p:nvSpPr>
        <p:spPr>
          <a:xfrm>
            <a:off x="13953068" y="553720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rmAutofit fontScale="40000" lnSpcReduction="20000"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9CBF9-FA2D-4958-86CC-B494D19A6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"/>
            <a:ext cx="24384000" cy="12580242"/>
          </a:xfrm>
        </p:spPr>
        <p:txBody>
          <a:bodyPr>
            <a:normAutofit/>
          </a:bodyPr>
          <a:lstStyle>
            <a:lvl1pPr algn="ctr">
              <a:buNone/>
              <a:defRPr sz="72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723891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65789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</p:sldLayoutIdLst>
  <p:transition spd="med"/>
  <p:txStyles>
    <p:title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eaLnBrk="1" latinLnBrk="0" hangingPunct="1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eaLnBrk="1" latinLnBrk="0" hangingPunct="1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eaLnBrk="1" latinLnBrk="0" hangingPunct="1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eaLnBrk="1" latinLnBrk="0" hangingPunct="1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eaLnBrk="1" latinLnBrk="0" hangingPunct="1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ll Things Bright &amp; Beautifu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All Things Bright &amp; Beautiful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9C48-188B-4AD2-96EF-A89978E49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rgbClr val="F151F1"/>
                </a:solidFill>
              </a:rPr>
              <a:t>Church Hymnary 4 </a:t>
            </a:r>
            <a:r>
              <a:rPr lang="en-GB" dirty="0"/>
              <a:t>#137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ll things bright and beautiful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All things bright and beautiful,</a:t>
            </a:r>
          </a:p>
          <a:p>
            <a:r>
              <a:rPr lang="en-GB" dirty="0"/>
              <a:t>all </a:t>
            </a:r>
            <a:r>
              <a:rPr dirty="0"/>
              <a:t>creatures great and small,</a:t>
            </a:r>
          </a:p>
          <a:p>
            <a:r>
              <a:rPr lang="en-GB" dirty="0"/>
              <a:t>all</a:t>
            </a:r>
            <a:r>
              <a:rPr dirty="0"/>
              <a:t> things wise and wonderful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the </a:t>
            </a:r>
            <a:r>
              <a:rPr dirty="0"/>
              <a:t>Lord God made them all.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D15F94-66C4-46A6-800E-436728518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Chorus</a:t>
            </a:r>
          </a:p>
        </p:txBody>
      </p:sp>
    </p:spTree>
    <p:extLst>
      <p:ext uri="{BB962C8B-B14F-4D97-AF65-F5344CB8AC3E}">
        <p14:creationId xmlns:p14="http://schemas.microsoft.com/office/powerpoint/2010/main" val="353391925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ll things bright and beautiful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All things bright and beautiful,</a:t>
            </a:r>
          </a:p>
          <a:p>
            <a:r>
              <a:rPr lang="en-GB" dirty="0"/>
              <a:t>all </a:t>
            </a:r>
            <a:r>
              <a:rPr dirty="0"/>
              <a:t>creatures great and small,</a:t>
            </a:r>
          </a:p>
          <a:p>
            <a:r>
              <a:rPr lang="en-GB" dirty="0"/>
              <a:t>all</a:t>
            </a:r>
            <a:r>
              <a:rPr dirty="0"/>
              <a:t> things wise and wonderful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the </a:t>
            </a:r>
            <a:r>
              <a:rPr dirty="0"/>
              <a:t>Lord God made them all.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D15F94-66C4-46A6-800E-436728518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Chorus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Each little flower that opens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Each little flower that opens,</a:t>
            </a:r>
          </a:p>
          <a:p>
            <a:r>
              <a:rPr lang="en-GB" dirty="0"/>
              <a:t>each</a:t>
            </a:r>
            <a:r>
              <a:rPr dirty="0"/>
              <a:t> little bird that sings,</a:t>
            </a:r>
          </a:p>
          <a:p>
            <a:r>
              <a:rPr lang="en-GB" dirty="0"/>
              <a:t>he </a:t>
            </a:r>
            <a:r>
              <a:rPr dirty="0"/>
              <a:t>made their glowing </a:t>
            </a:r>
            <a:r>
              <a:rPr lang="en-GB" dirty="0"/>
              <a:t>colours</a:t>
            </a:r>
            <a:r>
              <a:rPr dirty="0"/>
              <a:t>,</a:t>
            </a:r>
          </a:p>
          <a:p>
            <a:r>
              <a:rPr lang="en-GB" dirty="0"/>
              <a:t>he</a:t>
            </a:r>
            <a:r>
              <a:rPr dirty="0"/>
              <a:t> made their tiny wings</a:t>
            </a:r>
            <a:r>
              <a:rPr lang="en-GB" dirty="0"/>
              <a:t>: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96E5AF-6C52-428D-893D-69A7C20BF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Verse 1 of 4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ll things bright and beautiful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All things bright and beautiful,</a:t>
            </a:r>
          </a:p>
          <a:p>
            <a:r>
              <a:rPr lang="en-GB" dirty="0"/>
              <a:t>all </a:t>
            </a:r>
            <a:r>
              <a:rPr dirty="0"/>
              <a:t>creatures great and small,</a:t>
            </a:r>
          </a:p>
          <a:p>
            <a:r>
              <a:rPr lang="en-GB" dirty="0"/>
              <a:t>all</a:t>
            </a:r>
            <a:r>
              <a:rPr dirty="0"/>
              <a:t> things wise and wonderful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the </a:t>
            </a:r>
            <a:r>
              <a:rPr dirty="0"/>
              <a:t>Lord God made them all.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D15F94-66C4-46A6-800E-436728518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Chorus</a:t>
            </a:r>
          </a:p>
        </p:txBody>
      </p:sp>
    </p:spTree>
    <p:extLst>
      <p:ext uri="{BB962C8B-B14F-4D97-AF65-F5344CB8AC3E}">
        <p14:creationId xmlns:p14="http://schemas.microsoft.com/office/powerpoint/2010/main" val="180656889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he purple-headed mountain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The purple-headed mountain,</a:t>
            </a:r>
          </a:p>
          <a:p>
            <a:r>
              <a:rPr lang="en-GB" dirty="0"/>
              <a:t>the </a:t>
            </a:r>
            <a:r>
              <a:rPr dirty="0"/>
              <a:t>river running by,</a:t>
            </a:r>
          </a:p>
          <a:p>
            <a:r>
              <a:rPr lang="en-GB" dirty="0"/>
              <a:t>the</a:t>
            </a:r>
            <a:r>
              <a:rPr dirty="0"/>
              <a:t> sunset, and the morning</a:t>
            </a:r>
          </a:p>
          <a:p>
            <a:r>
              <a:rPr lang="en-GB" dirty="0"/>
              <a:t>that</a:t>
            </a:r>
            <a:r>
              <a:rPr dirty="0"/>
              <a:t> brightens up the sky</a:t>
            </a:r>
            <a:r>
              <a:rPr lang="en-GB" dirty="0"/>
              <a:t>: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24D62D-4081-4553-96AD-FF5FFEEE19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Verse 2 of 4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ll things bright and beautiful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All things bright and beautiful,</a:t>
            </a:r>
          </a:p>
          <a:p>
            <a:r>
              <a:rPr lang="en-GB" dirty="0"/>
              <a:t>all </a:t>
            </a:r>
            <a:r>
              <a:rPr dirty="0"/>
              <a:t>creatures great and small,</a:t>
            </a:r>
          </a:p>
          <a:p>
            <a:r>
              <a:rPr lang="en-GB" dirty="0"/>
              <a:t>all</a:t>
            </a:r>
            <a:r>
              <a:rPr dirty="0"/>
              <a:t> things wise and wonderful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the </a:t>
            </a:r>
            <a:r>
              <a:rPr dirty="0"/>
              <a:t>Lord God made them all.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D15F94-66C4-46A6-800E-436728518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Chorus</a:t>
            </a:r>
          </a:p>
        </p:txBody>
      </p:sp>
    </p:spTree>
    <p:extLst>
      <p:ext uri="{BB962C8B-B14F-4D97-AF65-F5344CB8AC3E}">
        <p14:creationId xmlns:p14="http://schemas.microsoft.com/office/powerpoint/2010/main" val="21189831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he cold wind in the winter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The cold wind in the winter,</a:t>
            </a:r>
          </a:p>
          <a:p>
            <a:r>
              <a:rPr lang="en-GB" dirty="0"/>
              <a:t>the</a:t>
            </a:r>
            <a:r>
              <a:rPr dirty="0"/>
              <a:t> pleasant summer sun,</a:t>
            </a:r>
          </a:p>
          <a:p>
            <a:r>
              <a:rPr lang="en-GB" dirty="0"/>
              <a:t>the</a:t>
            </a:r>
            <a:r>
              <a:rPr dirty="0"/>
              <a:t> ripe fruits in the garden,</a:t>
            </a:r>
          </a:p>
          <a:p>
            <a:r>
              <a:rPr lang="en-GB" dirty="0"/>
              <a:t>he</a:t>
            </a:r>
            <a:r>
              <a:rPr dirty="0"/>
              <a:t> made them every one: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784E13-C36C-4AA8-830E-F769D88AD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Verse 3 of 4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ll things bright and beautiful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All things bright and beautiful,</a:t>
            </a:r>
          </a:p>
          <a:p>
            <a:r>
              <a:rPr lang="en-GB" dirty="0"/>
              <a:t>all </a:t>
            </a:r>
            <a:r>
              <a:rPr dirty="0"/>
              <a:t>creatures great and small,</a:t>
            </a:r>
          </a:p>
          <a:p>
            <a:r>
              <a:rPr lang="en-GB" dirty="0"/>
              <a:t>all</a:t>
            </a:r>
            <a:r>
              <a:rPr dirty="0"/>
              <a:t> things wise and wonderful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the </a:t>
            </a:r>
            <a:r>
              <a:rPr dirty="0"/>
              <a:t>Lord God made them all.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D15F94-66C4-46A6-800E-436728518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Chorus</a:t>
            </a:r>
          </a:p>
        </p:txBody>
      </p:sp>
    </p:spTree>
    <p:extLst>
      <p:ext uri="{BB962C8B-B14F-4D97-AF65-F5344CB8AC3E}">
        <p14:creationId xmlns:p14="http://schemas.microsoft.com/office/powerpoint/2010/main" val="35426653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He gave us eyes to see them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He gave us eyes to see them,</a:t>
            </a:r>
          </a:p>
          <a:p>
            <a:r>
              <a:rPr lang="en-GB" dirty="0"/>
              <a:t>and</a:t>
            </a:r>
            <a:r>
              <a:rPr dirty="0"/>
              <a:t> lips that we might tell</a:t>
            </a:r>
          </a:p>
          <a:p>
            <a:r>
              <a:rPr lang="en-GB" dirty="0"/>
              <a:t>how</a:t>
            </a:r>
            <a:r>
              <a:rPr dirty="0"/>
              <a:t> great is God Almighty,</a:t>
            </a:r>
          </a:p>
          <a:p>
            <a:r>
              <a:rPr lang="en-GB" dirty="0"/>
              <a:t>who</a:t>
            </a:r>
            <a:r>
              <a:rPr dirty="0"/>
              <a:t> has made all things well.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B7A39-AA92-40B3-8CFB-225F253576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Verse 4 of 4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norm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RenfrewNorth-V1.4.potx" id="{9A365D61-E64C-4BCE-A678-9F65A06DA436}" vid="{1E35114D-160C-4CD9-8EA4-3CD953D1CB3B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RenfrewNorth-V1.4</Template>
  <TotalTime>0</TotalTime>
  <Words>258</Words>
  <Application>Microsoft Office PowerPoint</Application>
  <PresentationFormat>Custom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Avenir Next</vt:lpstr>
      <vt:lpstr>Cavolini</vt:lpstr>
      <vt:lpstr>Century Gothic</vt:lpstr>
      <vt:lpstr>Futura</vt:lpstr>
      <vt:lpstr>Helvetica</vt:lpstr>
      <vt:lpstr>Helvetica Light</vt:lpstr>
      <vt:lpstr>Helvetica Neue</vt:lpstr>
      <vt:lpstr>Segoe UI Light</vt:lpstr>
      <vt:lpstr>Black</vt:lpstr>
      <vt:lpstr>All Things Bright &amp; Beautiful</vt:lpstr>
      <vt:lpstr>All things bright and beautiful, all creatures great and small, all things wise and wonderful, the Lord God made them all.</vt:lpstr>
      <vt:lpstr>Each little flower that opens, each little bird that sings, he made their glowing colours, he made their tiny wings:</vt:lpstr>
      <vt:lpstr>All things bright and beautiful, all creatures great and small, all things wise and wonderful, the Lord God made them all.</vt:lpstr>
      <vt:lpstr>The purple-headed mountain, the river running by, the sunset, and the morning that brightens up the sky:</vt:lpstr>
      <vt:lpstr>All things bright and beautiful, all creatures great and small, all things wise and wonderful, the Lord God made them all.</vt:lpstr>
      <vt:lpstr>The cold wind in the winter, the pleasant summer sun, the ripe fruits in the garden, he made them every one:</vt:lpstr>
      <vt:lpstr>All things bright and beautiful, all creatures great and small, all things wise and wonderful, the Lord God made them all.</vt:lpstr>
      <vt:lpstr>He gave us eyes to see them, and lips that we might tell how great is God Almighty, who has made all things well.</vt:lpstr>
      <vt:lpstr>All things bright and beautiful, all creatures great and small, all things wise and wonderful, the Lord God made them all.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Things Bright &amp; Beautiful</dc:title>
  <cp:lastModifiedBy>Greig Mitchell</cp:lastModifiedBy>
  <cp:revision>2</cp:revision>
  <dcterms:modified xsi:type="dcterms:W3CDTF">2021-08-08T20:30:34Z</dcterms:modified>
</cp:coreProperties>
</file>